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Cooper Hewitt Bold" charset="1" panose="00000000000000000000"/>
      <p:regular r:id="rId10"/>
    </p:embeddedFont>
    <p:embeddedFont>
      <p:font typeface="Garet Ultra-Bold" charset="1" panose="00000000000000000000"/>
      <p:regular r:id="rId11"/>
    </p:embeddedFont>
    <p:embeddedFont>
      <p:font typeface="DM Sans Bold" charset="1" panose="00000000000000000000"/>
      <p:regular r:id="rId12"/>
    </p:embeddedFont>
    <p:embeddedFont>
      <p:font typeface="Garet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21.png" Type="http://schemas.openxmlformats.org/officeDocument/2006/relationships/image"/><Relationship Id="rId2" Target="../media/image2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22.jpeg" Type="http://schemas.openxmlformats.org/officeDocument/2006/relationships/image"/><Relationship Id="rId19" Target="../media/image23.png" Type="http://schemas.openxmlformats.org/officeDocument/2006/relationships/image"/><Relationship Id="rId2" Target="../media/image2.png" Type="http://schemas.openxmlformats.org/officeDocument/2006/relationships/image"/><Relationship Id="rId20" Target="../media/image24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1.png" Type="http://schemas.openxmlformats.org/officeDocument/2006/relationships/image"/><Relationship Id="rId16" Target="../media/image12.png" Type="http://schemas.openxmlformats.org/officeDocument/2006/relationships/image"/><Relationship Id="rId17" Target="../media/image13.png" Type="http://schemas.openxmlformats.org/officeDocument/2006/relationships/image"/><Relationship Id="rId18" Target="../media/image14.png" Type="http://schemas.openxmlformats.org/officeDocument/2006/relationships/image"/><Relationship Id="rId19" Target="../media/image15.svg" Type="http://schemas.openxmlformats.org/officeDocument/2006/relationships/image"/><Relationship Id="rId2" Target="../media/image25.jpeg" Type="http://schemas.openxmlformats.org/officeDocument/2006/relationships/image"/><Relationship Id="rId20" Target="../media/image16.png" Type="http://schemas.openxmlformats.org/officeDocument/2006/relationships/image"/><Relationship Id="rId21" Target="../media/image17.svg" Type="http://schemas.openxmlformats.org/officeDocument/2006/relationships/image"/><Relationship Id="rId22" Target="../media/image24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559343"/>
          </a:xfrm>
          <a:custGeom>
            <a:avLst/>
            <a:gdLst/>
            <a:ahLst/>
            <a:cxnLst/>
            <a:rect r="r" b="b" t="t" l="l"/>
            <a:pathLst>
              <a:path h="8559343" w="18288000">
                <a:moveTo>
                  <a:pt x="0" y="0"/>
                </a:moveTo>
                <a:lnTo>
                  <a:pt x="18288000" y="0"/>
                </a:lnTo>
                <a:lnTo>
                  <a:pt x="18288000" y="8559343"/>
                </a:lnTo>
                <a:lnTo>
                  <a:pt x="0" y="8559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9770" r="0" b="-304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025" y="6430714"/>
            <a:ext cx="3870238" cy="3702965"/>
            <a:chOff x="0" y="0"/>
            <a:chExt cx="5160317" cy="4937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82653" y="165813"/>
              <a:ext cx="4154386" cy="3193684"/>
            </a:xfrm>
            <a:custGeom>
              <a:avLst/>
              <a:gdLst/>
              <a:ahLst/>
              <a:cxnLst/>
              <a:rect r="r" b="b" t="t" l="l"/>
              <a:pathLst>
                <a:path h="3193684" w="4154386">
                  <a:moveTo>
                    <a:pt x="0" y="0"/>
                  </a:moveTo>
                  <a:lnTo>
                    <a:pt x="4154385" y="0"/>
                  </a:lnTo>
                  <a:lnTo>
                    <a:pt x="4154385" y="3193684"/>
                  </a:lnTo>
                  <a:lnTo>
                    <a:pt x="0" y="3193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411535" y="0"/>
              <a:ext cx="4337248" cy="4063982"/>
            </a:xfrm>
            <a:custGeom>
              <a:avLst/>
              <a:gdLst/>
              <a:ahLst/>
              <a:cxnLst/>
              <a:rect r="r" b="b" t="t" l="l"/>
              <a:pathLst>
                <a:path h="4063982" w="4337248">
                  <a:moveTo>
                    <a:pt x="0" y="0"/>
                  </a:moveTo>
                  <a:lnTo>
                    <a:pt x="4337247" y="0"/>
                  </a:lnTo>
                  <a:lnTo>
                    <a:pt x="4337247" y="4063982"/>
                  </a:lnTo>
                  <a:lnTo>
                    <a:pt x="0" y="4063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61081" y="707583"/>
              <a:ext cx="1985820" cy="2607794"/>
            </a:xfrm>
            <a:custGeom>
              <a:avLst/>
              <a:gdLst/>
              <a:ahLst/>
              <a:cxnLst/>
              <a:rect r="r" b="b" t="t" l="l"/>
              <a:pathLst>
                <a:path h="2607794" w="1985820">
                  <a:moveTo>
                    <a:pt x="0" y="0"/>
                  </a:moveTo>
                  <a:lnTo>
                    <a:pt x="1985820" y="0"/>
                  </a:lnTo>
                  <a:lnTo>
                    <a:pt x="1985820" y="2607794"/>
                  </a:lnTo>
                  <a:lnTo>
                    <a:pt x="0" y="260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true" flipV="false" rot="300605">
              <a:off x="1502807" y="2310735"/>
              <a:ext cx="1827479" cy="1739121"/>
            </a:xfrm>
            <a:custGeom>
              <a:avLst/>
              <a:gdLst/>
              <a:ahLst/>
              <a:cxnLst/>
              <a:rect r="r" b="b" t="t" l="l"/>
              <a:pathLst>
                <a:path h="1739121" w="1827479">
                  <a:moveTo>
                    <a:pt x="1827480" y="0"/>
                  </a:moveTo>
                  <a:lnTo>
                    <a:pt x="0" y="0"/>
                  </a:lnTo>
                  <a:lnTo>
                    <a:pt x="0" y="1739121"/>
                  </a:lnTo>
                  <a:lnTo>
                    <a:pt x="1827480" y="1739121"/>
                  </a:lnTo>
                  <a:lnTo>
                    <a:pt x="1827480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3315377"/>
              <a:ext cx="5160317" cy="1621910"/>
            </a:xfrm>
            <a:custGeom>
              <a:avLst/>
              <a:gdLst/>
              <a:ahLst/>
              <a:cxnLst/>
              <a:rect r="r" b="b" t="t" l="l"/>
              <a:pathLst>
                <a:path h="1621910" w="5160317">
                  <a:moveTo>
                    <a:pt x="0" y="0"/>
                  </a:moveTo>
                  <a:lnTo>
                    <a:pt x="5160317" y="0"/>
                  </a:lnTo>
                  <a:lnTo>
                    <a:pt x="5160317" y="1621910"/>
                  </a:lnTo>
                  <a:lnTo>
                    <a:pt x="0" y="1621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13773" r="0" b="-4389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98950" y="934810"/>
              <a:ext cx="1827479" cy="2874370"/>
            </a:xfrm>
            <a:custGeom>
              <a:avLst/>
              <a:gdLst/>
              <a:ahLst/>
              <a:cxnLst/>
              <a:rect r="r" b="b" t="t" l="l"/>
              <a:pathLst>
                <a:path h="2874370" w="1827479">
                  <a:moveTo>
                    <a:pt x="1827479" y="0"/>
                  </a:moveTo>
                  <a:lnTo>
                    <a:pt x="0" y="0"/>
                  </a:lnTo>
                  <a:lnTo>
                    <a:pt x="0" y="2874370"/>
                  </a:lnTo>
                  <a:lnTo>
                    <a:pt x="1827479" y="2874370"/>
                  </a:lnTo>
                  <a:lnTo>
                    <a:pt x="1827479" y="0"/>
                  </a:lnTo>
                  <a:close/>
                </a:path>
              </a:pathLst>
            </a:custGeom>
            <a:blipFill>
              <a:blip r:embed="rId10"/>
              <a:stretch>
                <a:fillRect l="-114208" t="-7410" r="0" b="-2878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268984" y="3235744"/>
              <a:ext cx="4622350" cy="5965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5"/>
                </a:lnSpc>
              </a:pPr>
              <a:r>
                <a:rPr lang="en-US" b="true" sz="2396" spc="287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300605">
              <a:off x="3248833" y="923341"/>
              <a:ext cx="1827479" cy="1739121"/>
            </a:xfrm>
            <a:custGeom>
              <a:avLst/>
              <a:gdLst/>
              <a:ahLst/>
              <a:cxnLst/>
              <a:rect r="r" b="b" t="t" l="l"/>
              <a:pathLst>
                <a:path h="1739121" w="1827479">
                  <a:moveTo>
                    <a:pt x="0" y="0"/>
                  </a:moveTo>
                  <a:lnTo>
                    <a:pt x="1827479" y="0"/>
                  </a:lnTo>
                  <a:lnTo>
                    <a:pt x="1827479" y="1739121"/>
                  </a:lnTo>
                  <a:lnTo>
                    <a:pt x="0" y="1739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true" flipV="false" rot="0">
              <a:off x="3039735" y="1274151"/>
              <a:ext cx="1624894" cy="2622974"/>
            </a:xfrm>
            <a:custGeom>
              <a:avLst/>
              <a:gdLst/>
              <a:ahLst/>
              <a:cxnLst/>
              <a:rect r="r" b="b" t="t" l="l"/>
              <a:pathLst>
                <a:path h="2622974" w="1624894">
                  <a:moveTo>
                    <a:pt x="1624894" y="0"/>
                  </a:moveTo>
                  <a:lnTo>
                    <a:pt x="0" y="0"/>
                  </a:lnTo>
                  <a:lnTo>
                    <a:pt x="0" y="2622974"/>
                  </a:lnTo>
                  <a:lnTo>
                    <a:pt x="1624894" y="2622974"/>
                  </a:lnTo>
                  <a:lnTo>
                    <a:pt x="1624894" y="0"/>
                  </a:lnTo>
                  <a:close/>
                </a:path>
              </a:pathLst>
            </a:custGeom>
            <a:blipFill>
              <a:blip r:embed="rId11"/>
              <a:stretch>
                <a:fillRect l="-12824" t="-10535" r="-128842" b="-39173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2671" y="4282853"/>
              <a:ext cx="4622350" cy="294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38"/>
                </a:lnSpc>
              </a:pPr>
              <a:r>
                <a:rPr lang="en-US" b="true" sz="1213" spc="145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781294">
              <a:off x="3553522" y="2591817"/>
              <a:ext cx="320170" cy="294241"/>
            </a:xfrm>
            <a:custGeom>
              <a:avLst/>
              <a:gdLst/>
              <a:ahLst/>
              <a:cxnLst/>
              <a:rect r="r" b="b" t="t" l="l"/>
              <a:pathLst>
                <a:path h="294241" w="320170">
                  <a:moveTo>
                    <a:pt x="0" y="0"/>
                  </a:moveTo>
                  <a:lnTo>
                    <a:pt x="320170" y="0"/>
                  </a:lnTo>
                  <a:lnTo>
                    <a:pt x="320170" y="294241"/>
                  </a:lnTo>
                  <a:lnTo>
                    <a:pt x="0" y="294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610467" y="3239640"/>
              <a:ext cx="630013" cy="559760"/>
            </a:xfrm>
            <a:custGeom>
              <a:avLst/>
              <a:gdLst/>
              <a:ahLst/>
              <a:cxnLst/>
              <a:rect r="r" b="b" t="t" l="l"/>
              <a:pathLst>
                <a:path h="559760" w="630013">
                  <a:moveTo>
                    <a:pt x="0" y="0"/>
                  </a:moveTo>
                  <a:lnTo>
                    <a:pt x="630013" y="0"/>
                  </a:lnTo>
                  <a:lnTo>
                    <a:pt x="630013" y="559760"/>
                  </a:lnTo>
                  <a:lnTo>
                    <a:pt x="0" y="55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27321" t="-76227" r="-128400" b="-224139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2453103">
              <a:off x="3154843" y="2390737"/>
              <a:ext cx="495784" cy="459820"/>
            </a:xfrm>
            <a:custGeom>
              <a:avLst/>
              <a:gdLst/>
              <a:ahLst/>
              <a:cxnLst/>
              <a:rect r="r" b="b" t="t" l="l"/>
              <a:pathLst>
                <a:path h="459820" w="495784">
                  <a:moveTo>
                    <a:pt x="0" y="0"/>
                  </a:moveTo>
                  <a:lnTo>
                    <a:pt x="495784" y="0"/>
                  </a:lnTo>
                  <a:lnTo>
                    <a:pt x="495784" y="459820"/>
                  </a:lnTo>
                  <a:lnTo>
                    <a:pt x="0" y="459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07747" t="-247136" r="-204638" b="-205324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2369458">
              <a:off x="3336277" y="3002417"/>
              <a:ext cx="421248" cy="387133"/>
            </a:xfrm>
            <a:custGeom>
              <a:avLst/>
              <a:gdLst/>
              <a:ahLst/>
              <a:cxnLst/>
              <a:rect r="r" b="b" t="t" l="l"/>
              <a:pathLst>
                <a:path h="387133" w="421248">
                  <a:moveTo>
                    <a:pt x="0" y="0"/>
                  </a:moveTo>
                  <a:lnTo>
                    <a:pt x="421248" y="0"/>
                  </a:lnTo>
                  <a:lnTo>
                    <a:pt x="421248" y="387134"/>
                  </a:lnTo>
                  <a:lnTo>
                    <a:pt x="0" y="387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233580" y="1077270"/>
              <a:ext cx="640822" cy="732368"/>
            </a:xfrm>
            <a:custGeom>
              <a:avLst/>
              <a:gdLst/>
              <a:ahLst/>
              <a:cxnLst/>
              <a:rect r="r" b="b" t="t" l="l"/>
              <a:pathLst>
                <a:path h="732368" w="640822">
                  <a:moveTo>
                    <a:pt x="0" y="0"/>
                  </a:moveTo>
                  <a:lnTo>
                    <a:pt x="640822" y="0"/>
                  </a:lnTo>
                  <a:lnTo>
                    <a:pt x="640822" y="732368"/>
                  </a:lnTo>
                  <a:lnTo>
                    <a:pt x="0" y="732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294947" y="1363187"/>
              <a:ext cx="22487" cy="22487"/>
            </a:xfrm>
            <a:custGeom>
              <a:avLst/>
              <a:gdLst/>
              <a:ahLst/>
              <a:cxnLst/>
              <a:rect r="r" b="b" t="t" l="l"/>
              <a:pathLst>
                <a:path h="22487" w="22487">
                  <a:moveTo>
                    <a:pt x="0" y="0"/>
                  </a:moveTo>
                  <a:lnTo>
                    <a:pt x="22488" y="0"/>
                  </a:lnTo>
                  <a:lnTo>
                    <a:pt x="22488" y="22488"/>
                  </a:lnTo>
                  <a:lnTo>
                    <a:pt x="0" y="22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4715879" y="6837135"/>
            <a:ext cx="3433631" cy="3433631"/>
          </a:xfrm>
          <a:prstGeom prst="rect">
            <a:avLst/>
          </a:prstGeom>
        </p:spPr>
      </p:pic>
      <p:sp>
        <p:nvSpPr>
          <p:cNvPr name="Freeform 21" id="21"/>
          <p:cNvSpPr/>
          <p:nvPr/>
        </p:nvSpPr>
        <p:spPr>
          <a:xfrm flipH="false" flipV="false" rot="-7797381">
            <a:off x="14081171" y="9178964"/>
            <a:ext cx="597644" cy="825760"/>
          </a:xfrm>
          <a:custGeom>
            <a:avLst/>
            <a:gdLst/>
            <a:ahLst/>
            <a:cxnLst/>
            <a:rect r="r" b="b" t="t" l="l"/>
            <a:pathLst>
              <a:path h="825760" w="597644">
                <a:moveTo>
                  <a:pt x="0" y="0"/>
                </a:moveTo>
                <a:lnTo>
                  <a:pt x="597644" y="0"/>
                </a:lnTo>
                <a:lnTo>
                  <a:pt x="597644" y="825760"/>
                </a:lnTo>
                <a:lnTo>
                  <a:pt x="0" y="82576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60525" y="553928"/>
            <a:ext cx="13234877" cy="2647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22"/>
              </a:lnSpc>
            </a:pPr>
            <a:r>
              <a:rPr lang="en-US" sz="10021" spc="-450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Join the $60 for $60k challenge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286193" y="8908473"/>
            <a:ext cx="9715614" cy="1005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37"/>
              </a:lnSpc>
            </a:pPr>
            <a:r>
              <a:rPr lang="en-US" b="true" sz="3937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</a:t>
            </a:r>
            <a:r>
              <a:rPr lang="en-US" b="true" sz="3937" u="non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e’re raising $60,000 by June 2026 for FNQ Lutheran Ministries. Donate today!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26214">
                <a:alpha val="100000"/>
              </a:srgbClr>
            </a:gs>
            <a:gs pos="100000">
              <a:srgbClr val="43CC25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5737" y="2445996"/>
            <a:ext cx="12779970" cy="6886273"/>
          </a:xfrm>
          <a:custGeom>
            <a:avLst/>
            <a:gdLst/>
            <a:ahLst/>
            <a:cxnLst/>
            <a:rect r="r" b="b" t="t" l="l"/>
            <a:pathLst>
              <a:path h="6886273" w="12779970">
                <a:moveTo>
                  <a:pt x="0" y="0"/>
                </a:moveTo>
                <a:lnTo>
                  <a:pt x="12779970" y="0"/>
                </a:lnTo>
                <a:lnTo>
                  <a:pt x="12779970" y="6886273"/>
                </a:lnTo>
                <a:lnTo>
                  <a:pt x="0" y="6886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456" r="0" b="-13733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13699356" y="2350746"/>
            <a:ext cx="4013857" cy="4505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27"/>
              </a:lnSpc>
            </a:pPr>
            <a:r>
              <a:rPr lang="en-US" b="true" sz="381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Ev</a:t>
            </a:r>
            <a:r>
              <a:rPr lang="en-US" b="true" sz="3816" u="non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ery fundraiser, big or small, makes a difference. </a:t>
            </a:r>
          </a:p>
          <a:p>
            <a:pPr algn="l" marL="0" indent="0" lvl="0">
              <a:lnSpc>
                <a:spcPts val="4427"/>
              </a:lnSpc>
            </a:pPr>
            <a:r>
              <a:rPr lang="en-US" b="true" sz="3816" u="non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Could your group take on the challenge next? Learn how: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6039" y="6392687"/>
            <a:ext cx="4010498" cy="3837163"/>
            <a:chOff x="0" y="0"/>
            <a:chExt cx="5347330" cy="51162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00144" y="171822"/>
              <a:ext cx="4304943" cy="3309425"/>
            </a:xfrm>
            <a:custGeom>
              <a:avLst/>
              <a:gdLst/>
              <a:ahLst/>
              <a:cxnLst/>
              <a:rect r="r" b="b" t="t" l="l"/>
              <a:pathLst>
                <a:path h="3309425" w="4304943">
                  <a:moveTo>
                    <a:pt x="0" y="0"/>
                  </a:moveTo>
                  <a:lnTo>
                    <a:pt x="4304943" y="0"/>
                  </a:lnTo>
                  <a:lnTo>
                    <a:pt x="4304943" y="3309425"/>
                  </a:lnTo>
                  <a:lnTo>
                    <a:pt x="0" y="330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26449" y="0"/>
              <a:ext cx="4494432" cy="4211263"/>
            </a:xfrm>
            <a:custGeom>
              <a:avLst/>
              <a:gdLst/>
              <a:ahLst/>
              <a:cxnLst/>
              <a:rect r="r" b="b" t="t" l="l"/>
              <a:pathLst>
                <a:path h="4211263" w="4494432">
                  <a:moveTo>
                    <a:pt x="0" y="0"/>
                  </a:moveTo>
                  <a:lnTo>
                    <a:pt x="4494432" y="0"/>
                  </a:lnTo>
                  <a:lnTo>
                    <a:pt x="4494432" y="4211263"/>
                  </a:lnTo>
                  <a:lnTo>
                    <a:pt x="0" y="4211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17655" y="733226"/>
              <a:ext cx="2057787" cy="2702302"/>
            </a:xfrm>
            <a:custGeom>
              <a:avLst/>
              <a:gdLst/>
              <a:ahLst/>
              <a:cxnLst/>
              <a:rect r="r" b="b" t="t" l="l"/>
              <a:pathLst>
                <a:path h="2702302" w="2057787">
                  <a:moveTo>
                    <a:pt x="0" y="0"/>
                  </a:moveTo>
                  <a:lnTo>
                    <a:pt x="2057788" y="0"/>
                  </a:lnTo>
                  <a:lnTo>
                    <a:pt x="2057788" y="2702302"/>
                  </a:lnTo>
                  <a:lnTo>
                    <a:pt x="0" y="270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true" flipV="false" rot="300605">
              <a:off x="1557270" y="2394478"/>
              <a:ext cx="1893708" cy="1802148"/>
            </a:xfrm>
            <a:custGeom>
              <a:avLst/>
              <a:gdLst/>
              <a:ahLst/>
              <a:cxnLst/>
              <a:rect r="r" b="b" t="t" l="l"/>
              <a:pathLst>
                <a:path h="1802148" w="1893708">
                  <a:moveTo>
                    <a:pt x="1893708" y="0"/>
                  </a:moveTo>
                  <a:lnTo>
                    <a:pt x="0" y="0"/>
                  </a:lnTo>
                  <a:lnTo>
                    <a:pt x="0" y="1802147"/>
                  </a:lnTo>
                  <a:lnTo>
                    <a:pt x="1893708" y="1802147"/>
                  </a:lnTo>
                  <a:lnTo>
                    <a:pt x="1893708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435528"/>
              <a:ext cx="5347330" cy="1680689"/>
            </a:xfrm>
            <a:custGeom>
              <a:avLst/>
              <a:gdLst/>
              <a:ahLst/>
              <a:cxnLst/>
              <a:rect r="r" b="b" t="t" l="l"/>
              <a:pathLst>
                <a:path h="1680689" w="5347330">
                  <a:moveTo>
                    <a:pt x="0" y="0"/>
                  </a:moveTo>
                  <a:lnTo>
                    <a:pt x="5347330" y="0"/>
                  </a:lnTo>
                  <a:lnTo>
                    <a:pt x="5347330" y="1680689"/>
                  </a:lnTo>
                  <a:lnTo>
                    <a:pt x="0" y="168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13773" r="0" b="-4389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true" flipV="false" rot="0">
              <a:off x="102536" y="968688"/>
              <a:ext cx="1893708" cy="2978539"/>
            </a:xfrm>
            <a:custGeom>
              <a:avLst/>
              <a:gdLst/>
              <a:ahLst/>
              <a:cxnLst/>
              <a:rect r="r" b="b" t="t" l="l"/>
              <a:pathLst>
                <a:path h="2978539" w="1893708">
                  <a:moveTo>
                    <a:pt x="1893708" y="0"/>
                  </a:moveTo>
                  <a:lnTo>
                    <a:pt x="0" y="0"/>
                  </a:lnTo>
                  <a:lnTo>
                    <a:pt x="0" y="2978539"/>
                  </a:lnTo>
                  <a:lnTo>
                    <a:pt x="1893708" y="2978539"/>
                  </a:lnTo>
                  <a:lnTo>
                    <a:pt x="1893708" y="0"/>
                  </a:lnTo>
                  <a:close/>
                </a:path>
              </a:pathLst>
            </a:custGeom>
            <a:blipFill>
              <a:blip r:embed="rId10"/>
              <a:stretch>
                <a:fillRect l="-114208" t="-7410" r="0" b="-2878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78732" y="3366677"/>
              <a:ext cx="4789866" cy="604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2"/>
                </a:lnSpc>
              </a:pPr>
              <a:r>
                <a:rPr lang="en-US" b="true" sz="2483" spc="298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300605">
              <a:off x="3366573" y="956804"/>
              <a:ext cx="1893708" cy="1802148"/>
            </a:xfrm>
            <a:custGeom>
              <a:avLst/>
              <a:gdLst/>
              <a:ahLst/>
              <a:cxnLst/>
              <a:rect r="r" b="b" t="t" l="l"/>
              <a:pathLst>
                <a:path h="1802148" w="1893708">
                  <a:moveTo>
                    <a:pt x="0" y="0"/>
                  </a:moveTo>
                  <a:lnTo>
                    <a:pt x="1893708" y="0"/>
                  </a:lnTo>
                  <a:lnTo>
                    <a:pt x="1893708" y="1802147"/>
                  </a:lnTo>
                  <a:lnTo>
                    <a:pt x="0" y="1802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4208" t="-12247" r="0" b="-112844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0">
              <a:off x="3149897" y="1320327"/>
              <a:ext cx="1683781" cy="2718032"/>
            </a:xfrm>
            <a:custGeom>
              <a:avLst/>
              <a:gdLst/>
              <a:ahLst/>
              <a:cxnLst/>
              <a:rect r="r" b="b" t="t" l="l"/>
              <a:pathLst>
                <a:path h="2718032" w="1683781">
                  <a:moveTo>
                    <a:pt x="1683781" y="0"/>
                  </a:moveTo>
                  <a:lnTo>
                    <a:pt x="0" y="0"/>
                  </a:lnTo>
                  <a:lnTo>
                    <a:pt x="0" y="2718032"/>
                  </a:lnTo>
                  <a:lnTo>
                    <a:pt x="1683781" y="2718032"/>
                  </a:lnTo>
                  <a:lnTo>
                    <a:pt x="1683781" y="0"/>
                  </a:lnTo>
                  <a:close/>
                </a:path>
              </a:pathLst>
            </a:custGeom>
            <a:blipFill>
              <a:blip r:embed="rId11"/>
              <a:stretch>
                <a:fillRect l="-12824" t="-10535" r="-128842" b="-39173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03277" y="4439792"/>
              <a:ext cx="4789866" cy="3030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8"/>
                </a:lnSpc>
              </a:pPr>
              <a:r>
                <a:rPr lang="en-US" b="true" sz="1257" spc="150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781294">
              <a:off x="3682304" y="2685746"/>
              <a:ext cx="331773" cy="304904"/>
            </a:xfrm>
            <a:custGeom>
              <a:avLst/>
              <a:gdLst/>
              <a:ahLst/>
              <a:cxnLst/>
              <a:rect r="r" b="b" t="t" l="l"/>
              <a:pathLst>
                <a:path h="304904" w="331773">
                  <a:moveTo>
                    <a:pt x="0" y="0"/>
                  </a:moveTo>
                  <a:lnTo>
                    <a:pt x="331773" y="0"/>
                  </a:lnTo>
                  <a:lnTo>
                    <a:pt x="331773" y="304905"/>
                  </a:lnTo>
                  <a:lnTo>
                    <a:pt x="0" y="304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741312" y="3357047"/>
              <a:ext cx="652845" cy="580046"/>
            </a:xfrm>
            <a:custGeom>
              <a:avLst/>
              <a:gdLst/>
              <a:ahLst/>
              <a:cxnLst/>
              <a:rect r="r" b="b" t="t" l="l"/>
              <a:pathLst>
                <a:path h="580046" w="652845">
                  <a:moveTo>
                    <a:pt x="0" y="0"/>
                  </a:moveTo>
                  <a:lnTo>
                    <a:pt x="652846" y="0"/>
                  </a:lnTo>
                  <a:lnTo>
                    <a:pt x="652846" y="580045"/>
                  </a:lnTo>
                  <a:lnTo>
                    <a:pt x="0" y="580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27321" t="-76227" r="-128400" b="-224139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2453103">
              <a:off x="3269177" y="2477379"/>
              <a:ext cx="513752" cy="476485"/>
            </a:xfrm>
            <a:custGeom>
              <a:avLst/>
              <a:gdLst/>
              <a:ahLst/>
              <a:cxnLst/>
              <a:rect r="r" b="b" t="t" l="l"/>
              <a:pathLst>
                <a:path h="476485" w="513752">
                  <a:moveTo>
                    <a:pt x="0" y="0"/>
                  </a:moveTo>
                  <a:lnTo>
                    <a:pt x="513751" y="0"/>
                  </a:lnTo>
                  <a:lnTo>
                    <a:pt x="513751" y="476484"/>
                  </a:lnTo>
                  <a:lnTo>
                    <a:pt x="0" y="476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07747" t="-247136" r="-204638" b="-205324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2369458">
              <a:off x="3457185" y="3111227"/>
              <a:ext cx="436514" cy="401163"/>
            </a:xfrm>
            <a:custGeom>
              <a:avLst/>
              <a:gdLst/>
              <a:ahLst/>
              <a:cxnLst/>
              <a:rect r="r" b="b" t="t" l="l"/>
              <a:pathLst>
                <a:path h="401163" w="436514">
                  <a:moveTo>
                    <a:pt x="0" y="0"/>
                  </a:moveTo>
                  <a:lnTo>
                    <a:pt x="436515" y="0"/>
                  </a:lnTo>
                  <a:lnTo>
                    <a:pt x="436515" y="401163"/>
                  </a:lnTo>
                  <a:lnTo>
                    <a:pt x="0" y="401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059" t="-458633" r="-279690" b="-411698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314526" y="1116311"/>
              <a:ext cx="664045" cy="758909"/>
            </a:xfrm>
            <a:custGeom>
              <a:avLst/>
              <a:gdLst/>
              <a:ahLst/>
              <a:cxnLst/>
              <a:rect r="r" b="b" t="t" l="l"/>
              <a:pathLst>
                <a:path h="758909" w="664045">
                  <a:moveTo>
                    <a:pt x="0" y="0"/>
                  </a:moveTo>
                  <a:lnTo>
                    <a:pt x="664046" y="0"/>
                  </a:lnTo>
                  <a:lnTo>
                    <a:pt x="664046" y="758909"/>
                  </a:lnTo>
                  <a:lnTo>
                    <a:pt x="0" y="758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378118" y="1412590"/>
              <a:ext cx="23302" cy="23302"/>
            </a:xfrm>
            <a:custGeom>
              <a:avLst/>
              <a:gdLst/>
              <a:ahLst/>
              <a:cxnLst/>
              <a:rect r="r" b="b" t="t" l="l"/>
              <a:pathLst>
                <a:path h="23302" w="23302">
                  <a:moveTo>
                    <a:pt x="0" y="0"/>
                  </a:moveTo>
                  <a:lnTo>
                    <a:pt x="23302" y="0"/>
                  </a:lnTo>
                  <a:lnTo>
                    <a:pt x="23302" y="23303"/>
                  </a:lnTo>
                  <a:lnTo>
                    <a:pt x="0" y="23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3422770" y="6831696"/>
            <a:ext cx="3433338" cy="3433338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574787" y="460605"/>
            <a:ext cx="17138426" cy="1813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6"/>
              </a:lnSpc>
            </a:pPr>
            <a:r>
              <a:rPr lang="en-US" sz="6099" spc="-274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A big thank you to</a:t>
            </a:r>
          </a:p>
          <a:p>
            <a:pPr algn="l">
              <a:lnSpc>
                <a:spcPts val="7136"/>
              </a:lnSpc>
            </a:pPr>
            <a:r>
              <a:rPr lang="en-US" sz="6099" spc="-274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for raising $                  towards our $60k appeal!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75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325" y="6455778"/>
            <a:ext cx="3707300" cy="3547070"/>
            <a:chOff x="0" y="0"/>
            <a:chExt cx="4943067" cy="47294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62333" y="158832"/>
              <a:ext cx="3979485" cy="3059229"/>
            </a:xfrm>
            <a:custGeom>
              <a:avLst/>
              <a:gdLst/>
              <a:ahLst/>
              <a:cxnLst/>
              <a:rect r="r" b="b" t="t" l="l"/>
              <a:pathLst>
                <a:path h="3059229" w="3979485">
                  <a:moveTo>
                    <a:pt x="0" y="0"/>
                  </a:moveTo>
                  <a:lnTo>
                    <a:pt x="3979485" y="0"/>
                  </a:lnTo>
                  <a:lnTo>
                    <a:pt x="3979485" y="3059230"/>
                  </a:lnTo>
                  <a:lnTo>
                    <a:pt x="0" y="3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94209" y="0"/>
              <a:ext cx="4154649" cy="3892888"/>
            </a:xfrm>
            <a:custGeom>
              <a:avLst/>
              <a:gdLst/>
              <a:ahLst/>
              <a:cxnLst/>
              <a:rect r="r" b="b" t="t" l="l"/>
              <a:pathLst>
                <a:path h="3892888" w="4154649">
                  <a:moveTo>
                    <a:pt x="0" y="0"/>
                  </a:moveTo>
                  <a:lnTo>
                    <a:pt x="4154649" y="0"/>
                  </a:lnTo>
                  <a:lnTo>
                    <a:pt x="4154649" y="3892888"/>
                  </a:lnTo>
                  <a:lnTo>
                    <a:pt x="0" y="3892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495359" y="677793"/>
              <a:ext cx="1902217" cy="2498006"/>
            </a:xfrm>
            <a:custGeom>
              <a:avLst/>
              <a:gdLst/>
              <a:ahLst/>
              <a:cxnLst/>
              <a:rect r="r" b="b" t="t" l="l"/>
              <a:pathLst>
                <a:path h="2498006" w="1902217">
                  <a:moveTo>
                    <a:pt x="0" y="0"/>
                  </a:moveTo>
                  <a:lnTo>
                    <a:pt x="1902217" y="0"/>
                  </a:lnTo>
                  <a:lnTo>
                    <a:pt x="1902217" y="2498006"/>
                  </a:lnTo>
                  <a:lnTo>
                    <a:pt x="0" y="2498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true" flipV="false" rot="300605">
              <a:off x="1439539" y="2213453"/>
              <a:ext cx="1750542" cy="1665904"/>
            </a:xfrm>
            <a:custGeom>
              <a:avLst/>
              <a:gdLst/>
              <a:ahLst/>
              <a:cxnLst/>
              <a:rect r="r" b="b" t="t" l="l"/>
              <a:pathLst>
                <a:path h="1665904" w="1750542">
                  <a:moveTo>
                    <a:pt x="1750542" y="0"/>
                  </a:moveTo>
                  <a:lnTo>
                    <a:pt x="0" y="0"/>
                  </a:lnTo>
                  <a:lnTo>
                    <a:pt x="0" y="1665904"/>
                  </a:lnTo>
                  <a:lnTo>
                    <a:pt x="1750542" y="1665904"/>
                  </a:lnTo>
                  <a:lnTo>
                    <a:pt x="1750542" y="0"/>
                  </a:lnTo>
                  <a:close/>
                </a:path>
              </a:pathLst>
            </a:custGeom>
            <a:blipFill>
              <a:blip r:embed="rId7"/>
              <a:stretch>
                <a:fillRect l="-114208" t="-12247" r="0" b="-112844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3175799"/>
              <a:ext cx="4943067" cy="1553627"/>
            </a:xfrm>
            <a:custGeom>
              <a:avLst/>
              <a:gdLst/>
              <a:ahLst/>
              <a:cxnLst/>
              <a:rect r="r" b="b" t="t" l="l"/>
              <a:pathLst>
                <a:path h="1553627" w="4943067">
                  <a:moveTo>
                    <a:pt x="0" y="0"/>
                  </a:moveTo>
                  <a:lnTo>
                    <a:pt x="4943067" y="0"/>
                  </a:lnTo>
                  <a:lnTo>
                    <a:pt x="4943067" y="1553627"/>
                  </a:lnTo>
                  <a:lnTo>
                    <a:pt x="0" y="155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13773" r="0" b="-4389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false" rot="0">
              <a:off x="94784" y="895455"/>
              <a:ext cx="1750542" cy="2753358"/>
            </a:xfrm>
            <a:custGeom>
              <a:avLst/>
              <a:gdLst/>
              <a:ahLst/>
              <a:cxnLst/>
              <a:rect r="r" b="b" t="t" l="l"/>
              <a:pathLst>
                <a:path h="2753358" w="1750542">
                  <a:moveTo>
                    <a:pt x="1750542" y="0"/>
                  </a:moveTo>
                  <a:lnTo>
                    <a:pt x="0" y="0"/>
                  </a:lnTo>
                  <a:lnTo>
                    <a:pt x="0" y="2753358"/>
                  </a:lnTo>
                  <a:lnTo>
                    <a:pt x="1750542" y="2753358"/>
                  </a:lnTo>
                  <a:lnTo>
                    <a:pt x="1750542" y="0"/>
                  </a:lnTo>
                  <a:close/>
                </a:path>
              </a:pathLst>
            </a:custGeom>
            <a:blipFill>
              <a:blip r:embed="rId9"/>
              <a:stretch>
                <a:fillRect l="-114208" t="-7410" r="0" b="-2878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257659" y="3113757"/>
              <a:ext cx="4427748" cy="557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99"/>
                </a:lnSpc>
              </a:pPr>
              <a:r>
                <a:rPr lang="en-US" b="true" sz="2295" spc="275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300605">
              <a:off x="3112057" y="884468"/>
              <a:ext cx="1750542" cy="1665904"/>
            </a:xfrm>
            <a:custGeom>
              <a:avLst/>
              <a:gdLst/>
              <a:ahLst/>
              <a:cxnLst/>
              <a:rect r="r" b="b" t="t" l="l"/>
              <a:pathLst>
                <a:path h="1665904" w="1750542">
                  <a:moveTo>
                    <a:pt x="0" y="0"/>
                  </a:moveTo>
                  <a:lnTo>
                    <a:pt x="1750542" y="0"/>
                  </a:lnTo>
                  <a:lnTo>
                    <a:pt x="1750542" y="1665904"/>
                  </a:lnTo>
                  <a:lnTo>
                    <a:pt x="0" y="166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4208" t="-12247" r="0" b="-112844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true" flipV="false" rot="0">
              <a:off x="2911762" y="1220509"/>
              <a:ext cx="1556485" cy="2512546"/>
            </a:xfrm>
            <a:custGeom>
              <a:avLst/>
              <a:gdLst/>
              <a:ahLst/>
              <a:cxnLst/>
              <a:rect r="r" b="b" t="t" l="l"/>
              <a:pathLst>
                <a:path h="2512546" w="1556485">
                  <a:moveTo>
                    <a:pt x="1556485" y="0"/>
                  </a:moveTo>
                  <a:lnTo>
                    <a:pt x="0" y="0"/>
                  </a:lnTo>
                  <a:lnTo>
                    <a:pt x="0" y="2512546"/>
                  </a:lnTo>
                  <a:lnTo>
                    <a:pt x="1556485" y="2512546"/>
                  </a:lnTo>
                  <a:lnTo>
                    <a:pt x="1556485" y="0"/>
                  </a:lnTo>
                  <a:close/>
                </a:path>
              </a:pathLst>
            </a:custGeom>
            <a:blipFill>
              <a:blip r:embed="rId10"/>
              <a:stretch>
                <a:fillRect l="-12824" t="-10535" r="-128842" b="-39173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80349" y="4091015"/>
              <a:ext cx="4427748" cy="293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69"/>
                </a:lnSpc>
              </a:pPr>
              <a:r>
                <a:rPr lang="en-US" b="true" sz="1162" spc="139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781294">
              <a:off x="3403918" y="2482701"/>
              <a:ext cx="306690" cy="281853"/>
            </a:xfrm>
            <a:custGeom>
              <a:avLst/>
              <a:gdLst/>
              <a:ahLst/>
              <a:cxnLst/>
              <a:rect r="r" b="b" t="t" l="l"/>
              <a:pathLst>
                <a:path h="281853" w="306690">
                  <a:moveTo>
                    <a:pt x="0" y="0"/>
                  </a:moveTo>
                  <a:lnTo>
                    <a:pt x="306691" y="0"/>
                  </a:lnTo>
                  <a:lnTo>
                    <a:pt x="306691" y="281854"/>
                  </a:lnTo>
                  <a:lnTo>
                    <a:pt x="0" y="281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12059" t="-458633" r="-279690" b="-411698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458466" y="3103251"/>
              <a:ext cx="603490" cy="536194"/>
            </a:xfrm>
            <a:custGeom>
              <a:avLst/>
              <a:gdLst/>
              <a:ahLst/>
              <a:cxnLst/>
              <a:rect r="r" b="b" t="t" l="l"/>
              <a:pathLst>
                <a:path h="536194" w="603490">
                  <a:moveTo>
                    <a:pt x="0" y="0"/>
                  </a:moveTo>
                  <a:lnTo>
                    <a:pt x="603489" y="0"/>
                  </a:lnTo>
                  <a:lnTo>
                    <a:pt x="603489" y="536194"/>
                  </a:lnTo>
                  <a:lnTo>
                    <a:pt x="0" y="536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27321" t="-76227" r="-128400" b="-224139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2453103">
              <a:off x="3022024" y="2290087"/>
              <a:ext cx="474911" cy="440462"/>
            </a:xfrm>
            <a:custGeom>
              <a:avLst/>
              <a:gdLst/>
              <a:ahLst/>
              <a:cxnLst/>
              <a:rect r="r" b="b" t="t" l="l"/>
              <a:pathLst>
                <a:path h="440462" w="474911">
                  <a:moveTo>
                    <a:pt x="0" y="0"/>
                  </a:moveTo>
                  <a:lnTo>
                    <a:pt x="474911" y="0"/>
                  </a:lnTo>
                  <a:lnTo>
                    <a:pt x="474911" y="440462"/>
                  </a:lnTo>
                  <a:lnTo>
                    <a:pt x="0" y="440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07747" t="-247136" r="-204638" b="-205324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2369458">
              <a:off x="3195819" y="2876015"/>
              <a:ext cx="403513" cy="370835"/>
            </a:xfrm>
            <a:custGeom>
              <a:avLst/>
              <a:gdLst/>
              <a:ahLst/>
              <a:cxnLst/>
              <a:rect r="r" b="b" t="t" l="l"/>
              <a:pathLst>
                <a:path h="370835" w="403513">
                  <a:moveTo>
                    <a:pt x="0" y="0"/>
                  </a:moveTo>
                  <a:lnTo>
                    <a:pt x="403513" y="0"/>
                  </a:lnTo>
                  <a:lnTo>
                    <a:pt x="403513" y="370835"/>
                  </a:lnTo>
                  <a:lnTo>
                    <a:pt x="0" y="370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12059" t="-458633" r="-279690" b="-411698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139546" y="1031917"/>
              <a:ext cx="613843" cy="701535"/>
            </a:xfrm>
            <a:custGeom>
              <a:avLst/>
              <a:gdLst/>
              <a:ahLst/>
              <a:cxnLst/>
              <a:rect r="r" b="b" t="t" l="l"/>
              <a:pathLst>
                <a:path h="701535" w="613843">
                  <a:moveTo>
                    <a:pt x="0" y="0"/>
                  </a:moveTo>
                  <a:lnTo>
                    <a:pt x="613843" y="0"/>
                  </a:lnTo>
                  <a:lnTo>
                    <a:pt x="613843" y="701535"/>
                  </a:lnTo>
                  <a:lnTo>
                    <a:pt x="0" y="701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198330" y="1305797"/>
              <a:ext cx="21541" cy="21541"/>
            </a:xfrm>
            <a:custGeom>
              <a:avLst/>
              <a:gdLst/>
              <a:ahLst/>
              <a:cxnLst/>
              <a:rect r="r" b="b" t="t" l="l"/>
              <a:pathLst>
                <a:path h="21541" w="21541">
                  <a:moveTo>
                    <a:pt x="0" y="0"/>
                  </a:moveTo>
                  <a:lnTo>
                    <a:pt x="21541" y="0"/>
                  </a:lnTo>
                  <a:lnTo>
                    <a:pt x="21541" y="21541"/>
                  </a:lnTo>
                  <a:lnTo>
                    <a:pt x="0" y="21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0485288" y="-9525"/>
            <a:ext cx="6659712" cy="10296525"/>
          </a:xfrm>
          <a:custGeom>
            <a:avLst/>
            <a:gdLst/>
            <a:ahLst/>
            <a:cxnLst/>
            <a:rect r="r" b="b" t="t" l="l"/>
            <a:pathLst>
              <a:path h="10296525" w="6659712">
                <a:moveTo>
                  <a:pt x="0" y="0"/>
                </a:moveTo>
                <a:lnTo>
                  <a:pt x="6659712" y="0"/>
                </a:lnTo>
                <a:lnTo>
                  <a:pt x="6659712" y="10296525"/>
                </a:lnTo>
                <a:lnTo>
                  <a:pt x="0" y="102965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2017" t="0" r="-21140" b="-14834"/>
            </a:stretch>
          </a:blipFill>
        </p:spPr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4562457" y="6672144"/>
            <a:ext cx="3430384" cy="3430384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458438" y="528368"/>
            <a:ext cx="7540853" cy="5736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5"/>
              </a:lnSpc>
            </a:pPr>
            <a:r>
              <a:rPr lang="en-US" sz="5559" spc="-250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Meet Chloe from Hope Vale. Through your support, ministries in the north are sharing hope, service, and Christ’s love.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65135" y="7237149"/>
            <a:ext cx="4378890" cy="2674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08"/>
              </a:lnSpc>
            </a:pPr>
            <a:r>
              <a:rPr lang="en-US" b="true" sz="4537" spc="-204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Tog</a:t>
            </a:r>
            <a:r>
              <a:rPr lang="en-US" b="true" sz="4537" spc="-204" u="non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ether, we can reach $60k by Synod 2026. Donate here: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8347734" y="9515650"/>
            <a:ext cx="3803386" cy="429750"/>
          </a:xfrm>
          <a:custGeom>
            <a:avLst/>
            <a:gdLst/>
            <a:ahLst/>
            <a:cxnLst/>
            <a:rect r="r" b="b" t="t" l="l"/>
            <a:pathLst>
              <a:path h="429750" w="3803386">
                <a:moveTo>
                  <a:pt x="0" y="0"/>
                </a:moveTo>
                <a:lnTo>
                  <a:pt x="3803386" y="0"/>
                </a:lnTo>
                <a:lnTo>
                  <a:pt x="3803386" y="429750"/>
                </a:lnTo>
                <a:lnTo>
                  <a:pt x="0" y="42975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-23567" r="0" b="-2356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574B1">
                <a:alpha val="100000"/>
              </a:srgbClr>
            </a:gs>
            <a:gs pos="50000">
              <a:srgbClr val="4D165E">
                <a:alpha val="100000"/>
              </a:srgbClr>
            </a:gs>
            <a:gs pos="100000">
              <a:srgbClr val="A830CD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728988"/>
            <a:ext cx="18288000" cy="6572348"/>
            <a:chOff x="0" y="0"/>
            <a:chExt cx="24384000" cy="876313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8822" r="0" b="27269"/>
            <a:stretch>
              <a:fillRect/>
            </a:stretch>
          </p:blipFill>
          <p:spPr>
            <a:xfrm flipH="false" flipV="false">
              <a:off x="0" y="0"/>
              <a:ext cx="24384000" cy="8763130"/>
            </a:xfrm>
            <a:prstGeom prst="rect">
              <a:avLst/>
            </a:prstGeom>
          </p:spPr>
        </p:pic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851212" y="6882539"/>
            <a:ext cx="3427105" cy="342710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02282" y="570210"/>
            <a:ext cx="12723930" cy="105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0"/>
              </a:lnSpc>
            </a:pPr>
            <a:r>
              <a:rPr lang="en-US" sz="7834" spc="-352" b="true">
                <a:solidFill>
                  <a:srgbClr val="FFFFFF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We’re on the way to $60k!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29266" y="8423535"/>
            <a:ext cx="10959493" cy="1600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37"/>
              </a:lnSpc>
            </a:pPr>
            <a:r>
              <a:rPr lang="en-US" b="true" sz="4137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</a:t>
            </a:r>
            <a:r>
              <a:rPr lang="en-US" b="true" sz="4137" u="non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elp us cross the finish line before Synod in June 2026. Every $60 gift gets us closer. Give now: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55915" y="6491268"/>
            <a:ext cx="3840000" cy="3674034"/>
            <a:chOff x="0" y="0"/>
            <a:chExt cx="5120000" cy="48987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106546" y="3268085"/>
              <a:ext cx="2821106" cy="1498713"/>
            </a:xfrm>
            <a:custGeom>
              <a:avLst/>
              <a:gdLst/>
              <a:ahLst/>
              <a:cxnLst/>
              <a:rect r="r" b="b" t="t" l="l"/>
              <a:pathLst>
                <a:path h="1498713" w="2821106">
                  <a:moveTo>
                    <a:pt x="0" y="0"/>
                  </a:moveTo>
                  <a:lnTo>
                    <a:pt x="2821106" y="0"/>
                  </a:lnTo>
                  <a:lnTo>
                    <a:pt x="2821106" y="1498713"/>
                  </a:lnTo>
                  <a:lnTo>
                    <a:pt x="0" y="1498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78882" y="164518"/>
              <a:ext cx="4121928" cy="3168732"/>
            </a:xfrm>
            <a:custGeom>
              <a:avLst/>
              <a:gdLst/>
              <a:ahLst/>
              <a:cxnLst/>
              <a:rect r="r" b="b" t="t" l="l"/>
              <a:pathLst>
                <a:path h="3168732" w="4121928">
                  <a:moveTo>
                    <a:pt x="0" y="0"/>
                  </a:moveTo>
                  <a:lnTo>
                    <a:pt x="4121928" y="0"/>
                  </a:lnTo>
                  <a:lnTo>
                    <a:pt x="4121928" y="3168732"/>
                  </a:lnTo>
                  <a:lnTo>
                    <a:pt x="0" y="3168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08319" y="0"/>
              <a:ext cx="4303362" cy="4032231"/>
            </a:xfrm>
            <a:custGeom>
              <a:avLst/>
              <a:gdLst/>
              <a:ahLst/>
              <a:cxnLst/>
              <a:rect r="r" b="b" t="t" l="l"/>
              <a:pathLst>
                <a:path h="4032231" w="4303362">
                  <a:moveTo>
                    <a:pt x="0" y="0"/>
                  </a:moveTo>
                  <a:lnTo>
                    <a:pt x="4303362" y="0"/>
                  </a:lnTo>
                  <a:lnTo>
                    <a:pt x="4303362" y="4032231"/>
                  </a:lnTo>
                  <a:lnTo>
                    <a:pt x="0" y="4032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-46448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548884" y="702054"/>
              <a:ext cx="1970305" cy="2587420"/>
            </a:xfrm>
            <a:custGeom>
              <a:avLst/>
              <a:gdLst/>
              <a:ahLst/>
              <a:cxnLst/>
              <a:rect r="r" b="b" t="t" l="l"/>
              <a:pathLst>
                <a:path h="2587420" w="1970305">
                  <a:moveTo>
                    <a:pt x="0" y="0"/>
                  </a:moveTo>
                  <a:lnTo>
                    <a:pt x="1970305" y="0"/>
                  </a:lnTo>
                  <a:lnTo>
                    <a:pt x="1970305" y="2587420"/>
                  </a:lnTo>
                  <a:lnTo>
                    <a:pt x="0" y="2587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6934" r="0" b="-6934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true" flipV="false" rot="300605">
              <a:off x="1491066" y="2292682"/>
              <a:ext cx="1813201" cy="1725533"/>
            </a:xfrm>
            <a:custGeom>
              <a:avLst/>
              <a:gdLst/>
              <a:ahLst/>
              <a:cxnLst/>
              <a:rect r="r" b="b" t="t" l="l"/>
              <a:pathLst>
                <a:path h="1725533" w="1813201">
                  <a:moveTo>
                    <a:pt x="1813202" y="0"/>
                  </a:moveTo>
                  <a:lnTo>
                    <a:pt x="0" y="0"/>
                  </a:lnTo>
                  <a:lnTo>
                    <a:pt x="0" y="1725533"/>
                  </a:lnTo>
                  <a:lnTo>
                    <a:pt x="1813202" y="1725533"/>
                  </a:lnTo>
                  <a:lnTo>
                    <a:pt x="1813202" y="0"/>
                  </a:lnTo>
                  <a:close/>
                </a:path>
              </a:pathLst>
            </a:custGeom>
            <a:blipFill>
              <a:blip r:embed="rId11"/>
              <a:stretch>
                <a:fillRect l="-114208" t="-12247" r="0" b="-112844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289474"/>
              <a:ext cx="5120000" cy="1609238"/>
            </a:xfrm>
            <a:custGeom>
              <a:avLst/>
              <a:gdLst/>
              <a:ahLst/>
              <a:cxnLst/>
              <a:rect r="r" b="b" t="t" l="l"/>
              <a:pathLst>
                <a:path h="1609238" w="5120000">
                  <a:moveTo>
                    <a:pt x="0" y="0"/>
                  </a:moveTo>
                  <a:lnTo>
                    <a:pt x="5120000" y="0"/>
                  </a:lnTo>
                  <a:lnTo>
                    <a:pt x="5120000" y="1609238"/>
                  </a:lnTo>
                  <a:lnTo>
                    <a:pt x="0" y="1609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213773" r="0" b="-4389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0">
              <a:off x="98177" y="927507"/>
              <a:ext cx="1813201" cy="2851913"/>
            </a:xfrm>
            <a:custGeom>
              <a:avLst/>
              <a:gdLst/>
              <a:ahLst/>
              <a:cxnLst/>
              <a:rect r="r" b="b" t="t" l="l"/>
              <a:pathLst>
                <a:path h="2851913" w="1813201">
                  <a:moveTo>
                    <a:pt x="1813201" y="0"/>
                  </a:moveTo>
                  <a:lnTo>
                    <a:pt x="0" y="0"/>
                  </a:lnTo>
                  <a:lnTo>
                    <a:pt x="0" y="2851912"/>
                  </a:lnTo>
                  <a:lnTo>
                    <a:pt x="1813201" y="2851912"/>
                  </a:lnTo>
                  <a:lnTo>
                    <a:pt x="1813201" y="0"/>
                  </a:lnTo>
                  <a:close/>
                </a:path>
              </a:pathLst>
            </a:custGeom>
            <a:blipFill>
              <a:blip r:embed="rId13"/>
              <a:stretch>
                <a:fillRect l="-114208" t="-7410" r="0" b="-2878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66882" y="3209571"/>
              <a:ext cx="4586236" cy="592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10"/>
                </a:lnSpc>
              </a:pPr>
              <a:r>
                <a:rPr lang="en-US" b="true" sz="2378" spc="285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UNITED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300605">
              <a:off x="3223451" y="916127"/>
              <a:ext cx="1813201" cy="1725533"/>
            </a:xfrm>
            <a:custGeom>
              <a:avLst/>
              <a:gdLst/>
              <a:ahLst/>
              <a:cxnLst/>
              <a:rect r="r" b="b" t="t" l="l"/>
              <a:pathLst>
                <a:path h="1725533" w="1813201">
                  <a:moveTo>
                    <a:pt x="0" y="0"/>
                  </a:moveTo>
                  <a:lnTo>
                    <a:pt x="1813201" y="0"/>
                  </a:lnTo>
                  <a:lnTo>
                    <a:pt x="1813201" y="1725534"/>
                  </a:lnTo>
                  <a:lnTo>
                    <a:pt x="0" y="1725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208" t="-12247" r="0" b="-112844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true" flipV="false" rot="0">
              <a:off x="3015986" y="1264196"/>
              <a:ext cx="1612199" cy="2602481"/>
            </a:xfrm>
            <a:custGeom>
              <a:avLst/>
              <a:gdLst/>
              <a:ahLst/>
              <a:cxnLst/>
              <a:rect r="r" b="b" t="t" l="l"/>
              <a:pathLst>
                <a:path h="2602481" w="1612199">
                  <a:moveTo>
                    <a:pt x="1612199" y="0"/>
                  </a:moveTo>
                  <a:lnTo>
                    <a:pt x="0" y="0"/>
                  </a:lnTo>
                  <a:lnTo>
                    <a:pt x="0" y="2602481"/>
                  </a:lnTo>
                  <a:lnTo>
                    <a:pt x="1612199" y="2602481"/>
                  </a:lnTo>
                  <a:lnTo>
                    <a:pt x="1612199" y="0"/>
                  </a:lnTo>
                  <a:close/>
                </a:path>
              </a:pathLst>
            </a:custGeom>
            <a:blipFill>
              <a:blip r:embed="rId14"/>
              <a:stretch>
                <a:fillRect l="-12824" t="-10535" r="-128842" b="-39173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90384" y="4249020"/>
              <a:ext cx="4586236" cy="2922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26"/>
                </a:lnSpc>
              </a:pPr>
              <a:r>
                <a:rPr lang="en-US" b="true" sz="1204" spc="144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FNQ LUTHERAN MINISTRIES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781294">
              <a:off x="3525759" y="2571568"/>
              <a:ext cx="317668" cy="291942"/>
            </a:xfrm>
            <a:custGeom>
              <a:avLst/>
              <a:gdLst/>
              <a:ahLst/>
              <a:cxnLst/>
              <a:rect r="r" b="b" t="t" l="l"/>
              <a:pathLst>
                <a:path h="291942" w="317668">
                  <a:moveTo>
                    <a:pt x="0" y="0"/>
                  </a:moveTo>
                  <a:lnTo>
                    <a:pt x="317668" y="0"/>
                  </a:lnTo>
                  <a:lnTo>
                    <a:pt x="317668" y="291942"/>
                  </a:lnTo>
                  <a:lnTo>
                    <a:pt x="0" y="291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512059" t="-458633" r="-279690" b="-411698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3582259" y="3214329"/>
              <a:ext cx="625091" cy="555387"/>
            </a:xfrm>
            <a:custGeom>
              <a:avLst/>
              <a:gdLst/>
              <a:ahLst/>
              <a:cxnLst/>
              <a:rect r="r" b="b" t="t" l="l"/>
              <a:pathLst>
                <a:path h="555387" w="625091">
                  <a:moveTo>
                    <a:pt x="0" y="0"/>
                  </a:moveTo>
                  <a:lnTo>
                    <a:pt x="625091" y="0"/>
                  </a:lnTo>
                  <a:lnTo>
                    <a:pt x="625091" y="555387"/>
                  </a:lnTo>
                  <a:lnTo>
                    <a:pt x="0" y="555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27321" t="-76227" r="-128400" b="-224139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-2453103">
              <a:off x="3130195" y="2372059"/>
              <a:ext cx="491911" cy="456228"/>
            </a:xfrm>
            <a:custGeom>
              <a:avLst/>
              <a:gdLst/>
              <a:ahLst/>
              <a:cxnLst/>
              <a:rect r="r" b="b" t="t" l="l"/>
              <a:pathLst>
                <a:path h="456228" w="491911">
                  <a:moveTo>
                    <a:pt x="0" y="0"/>
                  </a:moveTo>
                  <a:lnTo>
                    <a:pt x="491910" y="0"/>
                  </a:lnTo>
                  <a:lnTo>
                    <a:pt x="491910" y="456227"/>
                  </a:lnTo>
                  <a:lnTo>
                    <a:pt x="0" y="456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07747" t="-247136" r="-204638" b="-205324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2369458">
              <a:off x="3310211" y="2978960"/>
              <a:ext cx="417957" cy="384109"/>
            </a:xfrm>
            <a:custGeom>
              <a:avLst/>
              <a:gdLst/>
              <a:ahLst/>
              <a:cxnLst/>
              <a:rect r="r" b="b" t="t" l="l"/>
              <a:pathLst>
                <a:path h="384109" w="417957">
                  <a:moveTo>
                    <a:pt x="0" y="0"/>
                  </a:moveTo>
                  <a:lnTo>
                    <a:pt x="417957" y="0"/>
                  </a:lnTo>
                  <a:lnTo>
                    <a:pt x="417957" y="384109"/>
                  </a:lnTo>
                  <a:lnTo>
                    <a:pt x="0" y="384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512059" t="-458633" r="-279690" b="-411698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16129" y="1068854"/>
              <a:ext cx="635815" cy="726646"/>
            </a:xfrm>
            <a:custGeom>
              <a:avLst/>
              <a:gdLst/>
              <a:ahLst/>
              <a:cxnLst/>
              <a:rect r="r" b="b" t="t" l="l"/>
              <a:pathLst>
                <a:path h="726646" w="635815">
                  <a:moveTo>
                    <a:pt x="0" y="0"/>
                  </a:moveTo>
                  <a:lnTo>
                    <a:pt x="635815" y="0"/>
                  </a:lnTo>
                  <a:lnTo>
                    <a:pt x="635815" y="726646"/>
                  </a:lnTo>
                  <a:lnTo>
                    <a:pt x="0" y="726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77017" y="1352537"/>
              <a:ext cx="22312" cy="22312"/>
            </a:xfrm>
            <a:custGeom>
              <a:avLst/>
              <a:gdLst/>
              <a:ahLst/>
              <a:cxnLst/>
              <a:rect r="r" b="b" t="t" l="l"/>
              <a:pathLst>
                <a:path h="22312" w="22312">
                  <a:moveTo>
                    <a:pt x="0" y="0"/>
                  </a:moveTo>
                  <a:lnTo>
                    <a:pt x="22312" y="0"/>
                  </a:lnTo>
                  <a:lnTo>
                    <a:pt x="22312" y="22312"/>
                  </a:lnTo>
                  <a:lnTo>
                    <a:pt x="0" y="22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6183197" y="9548303"/>
            <a:ext cx="3803386" cy="429750"/>
          </a:xfrm>
          <a:custGeom>
            <a:avLst/>
            <a:gdLst/>
            <a:ahLst/>
            <a:cxnLst/>
            <a:rect r="r" b="b" t="t" l="l"/>
            <a:pathLst>
              <a:path h="429750" w="3803386">
                <a:moveTo>
                  <a:pt x="0" y="0"/>
                </a:moveTo>
                <a:lnTo>
                  <a:pt x="3803386" y="0"/>
                </a:lnTo>
                <a:lnTo>
                  <a:pt x="3803386" y="429749"/>
                </a:lnTo>
                <a:lnTo>
                  <a:pt x="0" y="42974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-23567" r="0" b="-2356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DAG6nDrjVdo</dc:identifier>
  <dcterms:modified xsi:type="dcterms:W3CDTF">2011-08-01T06:04:30Z</dcterms:modified>
  <cp:revision>1</cp:revision>
  <dc:title>United in Hope PowerPoint (16:9)</dc:title>
</cp:coreProperties>
</file>